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9"/>
  </p:notesMasterIdLst>
  <p:sldIdLst>
    <p:sldId id="419" r:id="rId2"/>
    <p:sldId id="437" r:id="rId3"/>
    <p:sldId id="421" r:id="rId4"/>
    <p:sldId id="422" r:id="rId5"/>
    <p:sldId id="423" r:id="rId6"/>
    <p:sldId id="434" r:id="rId7"/>
    <p:sldId id="455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3A21"/>
    <a:srgbClr val="738791"/>
    <a:srgbClr val="2A3331"/>
    <a:srgbClr val="0F1A14"/>
    <a:srgbClr val="FFFFFF"/>
    <a:srgbClr val="D9D9D9"/>
    <a:srgbClr val="DCDCDC"/>
    <a:srgbClr val="F0F0F0"/>
    <a:srgbClr val="E6E6E6"/>
    <a:srgbClr val="C8C8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2" y="66"/>
      </p:cViewPr>
      <p:guideLst>
        <p:guide orient="horz" pos="224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中南林业科技大学</a:t>
            </a: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2022/11/11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 dirty="0"/>
              <a:t>中南林业科技大学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中南林业科技大学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2022/11/11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中南林业科技大学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071870" y="0"/>
            <a:ext cx="6120000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325437" y="634093"/>
            <a:ext cx="11492865" cy="5615940"/>
          </a:xfrm>
          <a:prstGeom prst="rect">
            <a:avLst/>
          </a:prstGeom>
          <a:solidFill>
            <a:schemeClr val="bg1"/>
          </a:solidFill>
          <a:ln w="31750">
            <a:solidFill>
              <a:schemeClr val="bg2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466850" y="1434465"/>
            <a:ext cx="282128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4400" b="1" dirty="0" smtClean="0">
                <a:sym typeface="+mn-ea"/>
              </a:rPr>
              <a:t>作品名称：</a:t>
            </a:r>
            <a:endParaRPr lang="zh-CN" altLang="en-US" sz="4400" b="1" dirty="0"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89738" y="2600250"/>
            <a:ext cx="3442335" cy="26314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>
                <a:sym typeface="+mn-ea"/>
              </a:rPr>
              <a:t>学校</a:t>
            </a:r>
            <a:r>
              <a:rPr lang="en-US" altLang="zh-CN" dirty="0">
                <a:sym typeface="+mn-ea"/>
              </a:rPr>
              <a:t>: </a:t>
            </a:r>
            <a:endParaRPr lang="en-US" altLang="zh-CN" dirty="0" smtClean="0">
              <a:sym typeface="+mn-ea"/>
            </a:endParaRPr>
          </a:p>
          <a:p>
            <a:pPr>
              <a:lnSpc>
                <a:spcPct val="200000"/>
              </a:lnSpc>
            </a:pPr>
            <a:endParaRPr lang="en-US" altLang="zh-CN" dirty="0"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dirty="0" smtClean="0">
                <a:sym typeface="+mn-ea"/>
              </a:rPr>
              <a:t>参赛</a:t>
            </a:r>
            <a:r>
              <a:rPr lang="zh-CN" altLang="en-US" dirty="0">
                <a:sym typeface="+mn-ea"/>
              </a:rPr>
              <a:t>组员</a:t>
            </a:r>
            <a:r>
              <a:rPr lang="en-US" altLang="zh-CN" dirty="0">
                <a:sym typeface="+mn-ea"/>
              </a:rPr>
              <a:t>: </a:t>
            </a:r>
            <a:endParaRPr lang="en-US" altLang="zh-CN" dirty="0" smtClean="0">
              <a:sym typeface="+mn-ea"/>
            </a:endParaRPr>
          </a:p>
          <a:p>
            <a:pPr>
              <a:lnSpc>
                <a:spcPct val="200000"/>
              </a:lnSpc>
            </a:pPr>
            <a:endParaRPr lang="en-US" altLang="zh-CN" dirty="0">
              <a:sym typeface="+mn-ea"/>
            </a:endParaRPr>
          </a:p>
          <a:p>
            <a:pPr fontAlgn="auto">
              <a:lnSpc>
                <a:spcPct val="150000"/>
              </a:lnSpc>
            </a:pPr>
            <a:r>
              <a:rPr lang="zh-CN" altLang="en-US" dirty="0" smtClean="0">
                <a:sym typeface="+mn-ea"/>
              </a:rPr>
              <a:t>指导教师：</a:t>
            </a:r>
            <a:endParaRPr lang="zh-CN" altLang="en-US" dirty="0">
              <a:sym typeface="+mn-ea"/>
            </a:endParaRPr>
          </a:p>
        </p:txBody>
      </p:sp>
      <p:pic>
        <p:nvPicPr>
          <p:cNvPr id="8" name="图片 7" descr="%VUT_MXJD_I[~{3(8}6}ZQP"/>
          <p:cNvPicPr>
            <a:picLocks noChangeAspect="1"/>
          </p:cNvPicPr>
          <p:nvPr/>
        </p:nvPicPr>
        <p:blipFill>
          <a:blip r:embed="rId3"/>
          <a:srcRect t="9966"/>
          <a:stretch>
            <a:fillRect/>
          </a:stretch>
        </p:blipFill>
        <p:spPr>
          <a:xfrm>
            <a:off x="4468494" y="2633980"/>
            <a:ext cx="7386955" cy="2748826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7649010" y="5437154"/>
            <a:ext cx="1025922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2000" b="1" dirty="0" smtClean="0">
                <a:sym typeface="+mn-ea"/>
              </a:rPr>
              <a:t>作品示图</a:t>
            </a:r>
            <a:endParaRPr lang="zh-CN" altLang="en-US" sz="2000" b="1" dirty="0"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500505" y="2056765"/>
            <a:ext cx="118808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part1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121958" y="2056765"/>
            <a:ext cx="127384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part</a:t>
            </a:r>
          </a:p>
          <a:p>
            <a:pPr algn="ctr"/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71798" y="2102125"/>
            <a:ext cx="13081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part</a:t>
            </a:r>
          </a:p>
          <a:p>
            <a:pPr algn="ctr"/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endParaRPr lang="en-US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19150" y="1795145"/>
            <a:ext cx="10373360" cy="2923540"/>
          </a:xfrm>
          <a:prstGeom prst="rect">
            <a:avLst/>
          </a:prstGeom>
          <a:noFill/>
          <a:ln>
            <a:gradFill>
              <a:gsLst>
                <a:gs pos="0">
                  <a:srgbClr val="56A0B9"/>
                </a:gs>
                <a:gs pos="100000">
                  <a:srgbClr val="5DBDC3"/>
                </a:gs>
              </a:gsLst>
              <a:lin ang="5400000" scaled="1"/>
            </a:gra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529749" y="2056765"/>
            <a:ext cx="130810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</a:rPr>
              <a:t>part</a:t>
            </a:r>
          </a:p>
          <a:p>
            <a:pPr algn="ctr"/>
            <a:r>
              <a:rPr lang="en-US" altLang="zh-CN" sz="3600" dirty="0" smtClean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endParaRPr lang="en-US" altLang="zh-CN" sz="36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副标题 3"/>
          <p:cNvSpPr txBox="1">
            <a:spLocks/>
          </p:cNvSpPr>
          <p:nvPr/>
        </p:nvSpPr>
        <p:spPr>
          <a:xfrm>
            <a:off x="1238336" y="3272847"/>
            <a:ext cx="1712422" cy="880572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项目概况</a:t>
            </a:r>
            <a:endParaRPr lang="zh-CN" altLang="en-US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  <p:sp>
        <p:nvSpPr>
          <p:cNvPr id="16" name="副标题 3"/>
          <p:cNvSpPr txBox="1">
            <a:spLocks/>
          </p:cNvSpPr>
          <p:nvPr/>
        </p:nvSpPr>
        <p:spPr>
          <a:xfrm>
            <a:off x="3902667" y="3255645"/>
            <a:ext cx="1675173" cy="880572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zh-CN" altLang="en-US" b="1" dirty="0" smtClean="0">
                <a:solidFill>
                  <a:schemeClr val="tx1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设计方案</a:t>
            </a:r>
            <a:endParaRPr lang="zh-CN" altLang="en-US" b="1" dirty="0">
              <a:solidFill>
                <a:schemeClr val="tx1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944406" y="3324126"/>
            <a:ext cx="20223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spc="200" dirty="0">
                <a:latin typeface="仿宋" panose="02010609060101010101" charset="-122"/>
                <a:ea typeface="仿宋" panose="02010609060101010101" charset="-122"/>
                <a:sym typeface="+mn-ea"/>
              </a:rPr>
              <a:t>力学分析重点和要点</a:t>
            </a:r>
            <a:endParaRPr lang="zh-CN" altLang="en-US" sz="2400" b="1" spc="200" dirty="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208040" y="3323274"/>
            <a:ext cx="22181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spc="200" dirty="0">
                <a:latin typeface="仿宋" panose="02010609060101010101" charset="-122"/>
                <a:ea typeface="仿宋" panose="02010609060101010101" charset="-122"/>
                <a:sym typeface="+mn-ea"/>
              </a:rPr>
              <a:t>BIM</a:t>
            </a:r>
            <a:r>
              <a:rPr lang="zh-CN" altLang="en-US" sz="2400" b="1" spc="200" dirty="0">
                <a:latin typeface="仿宋" panose="02010609060101010101" charset="-122"/>
                <a:ea typeface="仿宋" panose="02010609060101010101" charset="-122"/>
                <a:sym typeface="+mn-ea"/>
              </a:rPr>
              <a:t>应用重点、难点、创新点</a:t>
            </a:r>
            <a:endParaRPr lang="zh-CN" altLang="en-US" sz="2400" b="1" spc="200" dirty="0"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9" name="副标题 3"/>
          <p:cNvSpPr txBox="1">
            <a:spLocks/>
          </p:cNvSpPr>
          <p:nvPr/>
        </p:nvSpPr>
        <p:spPr>
          <a:xfrm>
            <a:off x="6627226" y="4153419"/>
            <a:ext cx="1712422" cy="880572"/>
          </a:xfrm>
          <a:prstGeom prst="rect">
            <a:avLst/>
          </a:prstGeom>
        </p:spPr>
        <p:txBody>
          <a:bodyPr vert="horz" lIns="90000" tIns="46800" rIns="90000" bIns="46800" rtlCol="0">
            <a:noAutofit/>
          </a:bodyPr>
          <a:lstStyle>
            <a:lvl1pPr marL="0" indent="0" algn="ctr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4572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sz="20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9144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3716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182880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200000"/>
              </a:lnSpc>
            </a:pPr>
            <a:r>
              <a:rPr lang="zh-CN" altLang="en-US" sz="1400" b="1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桥梁赛题需提供</a:t>
            </a:r>
            <a:endParaRPr lang="zh-CN" altLang="en-US" sz="1400" b="1" dirty="0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0259" y="165330"/>
            <a:ext cx="5484206" cy="582815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000" dirty="0" smtClean="0"/>
              <a:t>一、项目</a:t>
            </a:r>
            <a:r>
              <a:rPr lang="zh-CN" altLang="en-US" sz="4000" dirty="0"/>
              <a:t>概况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81050" y="2033270"/>
            <a:ext cx="5283835" cy="420497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工程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概况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7" name="图片 6" descr="LH]~H$9ZWL4DUFB`9O6}V4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/>
          <a:srcRect t="1031"/>
          <a:stretch>
            <a:fillRect/>
          </a:stretch>
        </p:blipFill>
        <p:spPr>
          <a:xfrm>
            <a:off x="6384290" y="2163445"/>
            <a:ext cx="5557520" cy="420560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43453" y="816264"/>
            <a:ext cx="9799320" cy="5796280"/>
          </a:xfrm>
        </p:spPr>
        <p:txBody>
          <a:bodyPr>
            <a:noAutofit/>
          </a:bodyPr>
          <a:lstStyle/>
          <a:p>
            <a:pPr algn="l"/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主要技术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指标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5687" y="159905"/>
            <a:ext cx="3990802" cy="729557"/>
          </a:xfrm>
        </p:spPr>
        <p:txBody>
          <a:bodyPr>
            <a:normAutofit/>
          </a:bodyPr>
          <a:lstStyle/>
          <a:p>
            <a:pPr algn="l"/>
            <a:r>
              <a:rPr lang="zh-CN" altLang="en-US" sz="4000" dirty="0" smtClean="0"/>
              <a:t>二、设计方案</a:t>
            </a:r>
            <a:endParaRPr lang="zh-CN" altLang="en-US" sz="4000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32310" y="564053"/>
            <a:ext cx="12162213" cy="757670"/>
          </a:xfrm>
        </p:spPr>
        <p:txBody>
          <a:bodyPr>
            <a:noAutofit/>
          </a:bodyPr>
          <a:lstStyle/>
          <a:p>
            <a:pPr algn="l"/>
            <a:r>
              <a:rPr lang="zh-CN" altLang="en-US" sz="4000" dirty="0" smtClean="0">
                <a:sym typeface="+mn-ea"/>
              </a:rPr>
              <a:t>三、</a:t>
            </a:r>
            <a:r>
              <a:rPr lang="en-US" altLang="zh-CN" sz="4000" dirty="0" smtClean="0">
                <a:sym typeface="+mn-ea"/>
              </a:rPr>
              <a:t>BIM</a:t>
            </a:r>
            <a:r>
              <a:rPr lang="zh-CN" altLang="en-US" sz="4000" dirty="0">
                <a:sym typeface="+mn-ea"/>
              </a:rPr>
              <a:t>应用重点、难点、创新</a:t>
            </a:r>
            <a:r>
              <a:rPr lang="zh-CN" altLang="en-US" sz="4000" dirty="0" smtClean="0">
                <a:sym typeface="+mn-ea"/>
              </a:rPr>
              <a:t>点</a:t>
            </a:r>
            <a:r>
              <a:rPr lang="zh-CN" altLang="en-US" sz="2000" dirty="0" smtClean="0">
                <a:sym typeface="+mn-ea"/>
              </a:rPr>
              <a:t>（桥梁赛题需提供）</a:t>
            </a:r>
            <a:endParaRPr lang="zh-CN" altLang="en-US" sz="2000" dirty="0">
              <a:sym typeface="+mn-ea"/>
            </a:endParaRPr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7125" y="239857"/>
            <a:ext cx="5952605" cy="691169"/>
          </a:xfrm>
        </p:spPr>
        <p:txBody>
          <a:bodyPr>
            <a:normAutofit fontScale="90000"/>
          </a:bodyPr>
          <a:lstStyle/>
          <a:p>
            <a:pPr algn="l"/>
            <a:r>
              <a:rPr lang="zh-CN" altLang="en-US" sz="4000" dirty="0" smtClean="0">
                <a:sym typeface="+mn-ea"/>
              </a:rPr>
              <a:t>四、力学</a:t>
            </a:r>
            <a:r>
              <a:rPr lang="zh-CN" altLang="en-US" sz="4000" dirty="0">
                <a:sym typeface="+mn-ea"/>
              </a:rPr>
              <a:t>分析重点和要点</a:t>
            </a:r>
            <a:endParaRPr lang="zh-CN" altLang="en-US" sz="4000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508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DZjZjRjZmQ5MTgwMWRlNDE1YTM0N2ZkMGZlNzU5OGQ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6623,&quot;width&quot;:8752}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17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82</Words>
  <Application>Microsoft Office PowerPoint</Application>
  <PresentationFormat>宽屏</PresentationFormat>
  <Paragraphs>25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仿宋</vt:lpstr>
      <vt:lpstr>宋体</vt:lpstr>
      <vt:lpstr>微软雅黑</vt:lpstr>
      <vt:lpstr>Arial</vt:lpstr>
      <vt:lpstr>Calibri</vt:lpstr>
      <vt:lpstr>Wingdings</vt:lpstr>
      <vt:lpstr>Office 主题​​</vt:lpstr>
      <vt:lpstr>PowerPoint 演示文稿</vt:lpstr>
      <vt:lpstr>PowerPoint 演示文稿</vt:lpstr>
      <vt:lpstr>一、项目概况</vt:lpstr>
      <vt:lpstr>PowerPoint 演示文稿</vt:lpstr>
      <vt:lpstr>二、设计方案</vt:lpstr>
      <vt:lpstr>三、BIM应用重点、难点、创新点（桥梁赛题需提供）</vt:lpstr>
      <vt:lpstr>四、力学分析重点和要点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任惠亮</dc:creator>
  <cp:lastModifiedBy>admin</cp:lastModifiedBy>
  <cp:revision>312</cp:revision>
  <dcterms:created xsi:type="dcterms:W3CDTF">2019-06-19T02:08:00Z</dcterms:created>
  <dcterms:modified xsi:type="dcterms:W3CDTF">2022-11-11T05:27:26Z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2052-11.1.0.11691</vt:lpwstr>
  </property>
  <property fmtid="{D5CDD505-2E9C-101B-9397-08002B2CF9AE}" pid="3" name="ICV">
    <vt:lpwstr>BB69EC0F0C964009AFD04FAA8F6074CB</vt:lpwstr>
  </property>
</Properties>
</file>